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AF025-90A5-CA70-F646-BF3C3DB70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4A5C11-9256-56EF-0A65-384F2D0993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95E8E6-4921-6CE5-FA8E-9583EA53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1FBAD4-DEEC-D68D-372C-9C669600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453D17-478B-B897-6C84-0B922B7D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659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D46CB-0BC2-9127-49ED-903BA2C3E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AF26E7-1F2F-416E-9D3A-3D7D07E42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D70D7B-624A-07E3-6BDD-E4968B6A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3D98BC-37CB-0D5B-CBD8-61B28032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CAEDA-29E2-0883-DF34-C1D4B16B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573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1F5AF04-3C51-DEE8-E495-F0E211629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CAE1A3-42AD-226E-DB4D-CB1FC1033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C97205-23B3-0936-EE3A-C793A1D1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0F014C-92CA-4FB1-FF1C-41CA79A1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0E595F-8482-35CA-BDDD-FC7750F8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065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C35AD-16C3-0702-7938-48C0AEABF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9F4117-8373-70BD-3FA0-6F291E563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4F935-89F4-CF3B-048E-F63EED4B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167ED8-44DD-657D-D013-065BDB51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56B3B7-74E6-7D77-9786-576263F3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95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749DC0-00EE-8927-CC1F-66E23636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714640-CE9F-297D-FB1C-14F7ACB6F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59C81E-326A-3D0C-4D66-C78E5E14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588BDC-8472-EEDE-122D-849F9E60B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2E7248-FF31-14C0-3439-48110364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580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BDEED-8072-AC2A-A294-0FDCBDED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4E46D6-5E56-80B9-A0DC-D9E35E891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3C4BCF-7233-1440-07A0-BAD698186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A08632-1F5B-C779-0C5D-C989623F6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6F1394-3FCF-4385-91D6-73CDBFB3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77D971-FFDE-8007-C518-271225CC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988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6E5CC-BBC1-19DB-1AB3-FF9B0A41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C8FD98-CC06-3E06-A454-81A68C65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B10AE0-E6F4-C74E-580A-E68F6BA8C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C1AA576-CCFE-F251-BEA7-CBE225686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5BE2A7-F29D-58F7-D555-426C3796C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3E71068-08E2-D314-76C3-FE643F40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8985B71-D939-C4CF-79C9-C69A15F73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78BE3F1-5F62-4285-4891-2182254F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166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692C9-B70B-F340-2939-AE84C2C19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54508A-CFF4-E3B6-D235-EBD0BBDC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31B502E-C4F6-A249-255B-6452898C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B0C7DC-3ED9-BC76-6F26-33502F528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958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6CEA5A-9E1A-438F-9AD6-9D024220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B53A9F0-37A5-2853-A865-9E43F102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FE7FC4-87E2-D484-0594-E6E26787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10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7C273-ECF4-C1D0-F195-A5CBDB36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EF1FA1-BCB2-0730-15BA-A580DE322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DE8960-BEA2-BEF8-DC81-B07EE88D4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F5E9B6-479B-30B1-4CB3-E1F3CF2B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90E1E7-7910-5C52-0CD6-FBED0CD1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27599C-8622-A8FF-9016-129F96B5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940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3B040-AEF7-72D5-AFF9-8E0E533D5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1A45D9-9D6E-F9EC-C0C6-E3D725A44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A47312-6F9B-FA60-3203-3FF3616B8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D6CBB4-2FCD-1101-608A-39BD03D2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16231D-78FD-6AFB-D7E1-6B6CA253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C7CC2F-1C15-98C2-9F32-39C1593B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412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791771-AF9A-1C6E-BD2B-916966FF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D3ADF7-FD64-B47A-1F79-F89F111CC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798C8F-BD22-1F14-48E8-2F5B40AFF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03FED6-D122-4218-80BD-0A9D4326BCA0}" type="datetimeFigureOut">
              <a:rPr lang="de-CH" smtClean="0"/>
              <a:t>11.03.2024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9A16D6-D4B0-D441-AF08-C1973D789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EB0E0D-8A1D-1DBD-3F56-F44664192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A1A350-9C65-44E1-AC9D-1B0DE282E65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85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oot.com/de-de/tour/1466547462/zo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75679-C682-577A-EB74-45BF28159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7BBF3E4-90C7-09CB-F0DF-5A90418FA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CA91ED2-3854-B11C-7322-36A06C00C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94" y="0"/>
            <a:ext cx="11566812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8B111FA-9146-A984-9AE0-2F0F5DC751E1}"/>
              </a:ext>
            </a:extLst>
          </p:cNvPr>
          <p:cNvSpPr txBox="1"/>
          <p:nvPr/>
        </p:nvSpPr>
        <p:spPr>
          <a:xfrm>
            <a:off x="1524000" y="376516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3"/>
              </a:rPr>
              <a:t>komoot.com zoomen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847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Krämer</dc:creator>
  <cp:lastModifiedBy>Jürg Krämer</cp:lastModifiedBy>
  <cp:revision>1</cp:revision>
  <dcterms:created xsi:type="dcterms:W3CDTF">2024-03-11T10:12:57Z</dcterms:created>
  <dcterms:modified xsi:type="dcterms:W3CDTF">2024-03-11T10:19:29Z</dcterms:modified>
</cp:coreProperties>
</file>