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400C92-C552-4057-AB2E-42CA0064028D}" v="2" dt="2023-10-17T08:37:12.1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7T07:23:17.6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0 624,'26'1,"0"2,29 6,40 3,-79-11,1-1,-1-1,0-1,1 0,-1-1,-1-1,1 0,0-2,-1 1,0-2,0 0,-1-1,0 0,14-11,5-3,2 2,0 2,2 1,0 2,0 1,40-9,-68 21,0-2,0 1,-1-1,0 0,0 0,0-1,0-1,-1 1,1-1,-1 0,6-8,-10 12,0-1,-1 0,1 0,-1-1,0 1,0 0,0-1,0 1,-1-1,1 0,-1 1,0-1,0 0,0 0,-1 0,1 0,-1 0,0 0,0 0,0 0,-1 0,1 1,-1-1,0 0,0 0,0 0,-3-4,-4-5,0 0,-1 1,0 1,-1-1,-1 1,-21-17,-79-49,55 41,48 30,1 0,-1 1,1-1,-1 1,0 1,-1 0,1 0,-1 0,0 1,0 1,0-1,0 1,-1 1,-8-1,-15 0,2 0,0 0,0 2,0 2,0 0,-54 13,80-14,1 1,0 0,0 0,0 0,0 0,0 1,1 0,-1-1,1 1,-1 0,1 1,0-1,0 1,0-1,1 1,0 0,-1 0,1 0,0 0,1 1,-1-1,1 0,0 1,0-1,0 1,1-1,-1 1,2 8,-1-3,1-1,0 1,1 0,0-1,1 1,0-1,0 0,1 0,0 0,0 0,1-1,10 14,-8-16,-1 1,1-2,0 1,1-1,-1 0,1-1,0 0,12 5,-3-2,1-1,0-1,19 4,-32-8,0-1,0 0,0 1,0-2,0 1,0-1,0 1,0-1,0-1,0 1,0-1,-1 0,1 0,-1 0,1-1,-1 1,0-1,0 0,0 0,0-1,-1 1,7-8,2-6,0 0,-1-1,0 0,8-23,-14 31,-1-1,0 0,-1 0,0-1,-1 0,0 1,0-1,-2-21,1 11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7T08:42:04.97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3,'211'-2,"221"5,-188 24,-57-5,-171-20,1 2,-1-1,27 12,-29-10,0 0,0-1,1-1,0 0,18 1,-22-4,25 2,-1-2,1-1,0-1,58-14,-77 12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7T08:42:06.92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74,'6'-3,"0"0,0 0,0 0,0 1,0 0,1 1,-1-1,0 1,1 0,-1 1,1 0,9 0,-1 0,275-1,25-1,-161-23,-93 17,-8 1,72-1,-96 8,-1-1,1 1,0 1,-1 2,1 1,-1 1,51 16,-73-18,0-1,0 0,0-1,1 1,-1-1,1 0,-1-1,1 1,0-1,8-2,5-2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7T07:23:21.0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1,'559'0,"-525"2,58 10,-57-7,53 3,465-9,-531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7T07:23:30.69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1,'8'5,"1"0,0 0,0-1,1 0,-1-1,1 0,0 0,18 2,-11-2,49 12,-9 0,1-3,0-3,99 4,-112-14,0 3,70 11,-30-1,-51-8,0 2,57 16,-70-16,1-1,-1 0,1-2,43 1,88-9,-143 4,27-3,70-18,-77 14,1 2,-1 0,48-1,-62 7,8 1,0-1,-1-1,1-2,0 0,32-9,-18 2,0 2,1 1,0 2,0 2,67 3,-85-1,-1-1,1 0,23-8,2 1,-26 4,-4-1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7T07:23:50.5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101 1,'-1'126,"3"137,10-154,-5-59,-1 56,-5-80,-1-1,-1 1,-2-1,0 0,-2 1,-1-2,-1 1,-1-1,-17 37,17-44,1 1,0-1,1 2,1-1,1 0,-3 29,4 112,4-98,-3-41,0 1,-7 32,2-19,4-14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7T07:23:52.65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1,'4'1,"0"0,0 1,0-1,0 1,-1 0,1 0,-1 0,1 0,-1 1,1 0,-1 0,0-1,3 6,7 4,73 61,-3 4,116 139,-62-47,-40-59,-81-95,0-2,1 0,1-1,1 0,-1-2,1 0,27 10,-21-10,-8-2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7T07:24:32.6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8985,'8'0,"0"-1,1 0,-1-1,0 0,0 0,0 0,0-1,0-1,9-4,66-47,-22 13,346-211,-386 242,1 1,0 1,0 1,1 1,0 1,0 1,28-2,-12-2,-1-1,0-1,-1-3,65-31,-57 24,-21 13,0 0,0 2,1 1,37-3,8-2,65-17,146-49,-209 50,-35 11,67-15,-75 23,0-2,29-13,-30 11,58-16,-9 6,-1-3,-1-4,116-61,4-1,30-3,-175 71,-1-3,-1-2,58-42,1-1,193-95,-138 80,50-13,14-7,-205 93,5-2,0 0,0-2,-2-1,0-1,25-25,64-68,53-59,-47 44,127-152,-87 92,-83 87,76-109,-112 150,94-103,-39 69,155-117,-224 189,45-42,-44 36,43-30,-18 21,0-2,-3-3,80-82,44-74,-142 157,44-73,-56 81,-3-1,0-1,18-59,-25 67,2 1,0 0,2 0,1 1,22-29,-34 49,1 0,-1 1,0-1,1 1,0-1,0 1,-1 0,1 0,1 0,-1 0,0 1,0-1,1 1,-1 0,1 0,-1 0,1 0,-1 1,1 0,-1-1,1 1,-1 0,1 1,0-1,-1 1,6 1,10 3,-1 2,0 0,-1 1,19 10,25 11,-59-28,27 9,1 0,0-2,0-1,60 6,-77-16,1 1,-1-2,0 0,0 0,0-1,-1-1,1 0,-1-1,21-16,3 1,750-372,-493 257,-114 64,-19 8,-139 53,-1-1,0 0,0-2,-2 0,0-1,-1-1,28-35,-41 48,1 0,-1 0,1 1,-1-1,1 1,0 0,0 0,0 1,1 0,-1 0,1 0,-1 0,11-1,8 0,1 1,25 2,22-3,14-6,149 5,85 26,-54-2,-167-17,157 14,-221-12,-1 1,-1 2,0 1,0 2,44 20,0 6,2-5,2-3,93 22,-103-30,-49-13,0-2,1 0,32 4,9 0,-47-6,0-1,0 0,0-2,18 1,-30-3,-1 1,1-1,-1 0,1 0,-1 0,0 0,1-1,-1 0,0 1,0-2,0 1,0 0,-1-1,1 0,0 0,-1 0,0 0,0 0,5-8,28-52,-28 49,-1-1,2 1,0 1,1-1,14-14,-1 3,2 2,0 1,1 1,1 1,1 1,1 1,60-26,90-36,-33 13,-82 39,96-61,-81 43,-70 41,0-1,0-1,-1 0,1 0,-2 0,1-1,12-17,-3 0,19-41,-26 47,-1 1,2 0,1 0,0 1,23-25,-13 20,0-2,28-42,-28 38,44-44,-38 44,25-34,1 0,-35 42,26-36,11-9,-18 24,68-89,11-18,-23 32,-43 45,44-54,-62 82,-1-2,42-81,12-18,1 11,47-68,-98 146,52-109,-61 109,2 0,48-66,-53 85,34-64,-4 4,27-44,-71 124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7T07:24:35.0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0,'460'20,"-224"-14,-109 19,-20-13,-60-5,47 0,45-6,-104-2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7T07:24:45.2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1511 5621,'1'-10,"2"0,0 0,0 0,1 1,0-1,0 1,1 0,1 0,10-14,1-3,23-39,-14 25,-1 0,-2-1,-3-2,-1 0,19-62,-16 30,-13 49,10-47,5-27,-16 75,-1 0,-2 0,0-1,0-39,-7-774,5 790,11-67,-4 42,13-46,-14 81,7-71,-3-32,3-86,-18 199,0 0,-2 0,-1 1,-1-1,-1 2,-2-1,-14-30,-112-300,121 323,2-2,1 1,2-2,1 1,2-1,2 0,1 0,5-70,0 90,2 1,0-1,0 1,2 0,0 1,1-1,16-25,78-106,-16 26,78-140,-143 235,1 1,29-30,-25 30,36-49,-45 52,-2 4,0-1,-1-1,-1 0,-1-1,-1 0,11-36,-5-5,-3 0,-3-1,3-105,-13 107,1 23,-1 0,-7-40,5 67,0 0,-1 0,-1 1,0-1,0 0,-1 1,-1 0,0 1,0-1,-13-15,-7-9,24 30,-1 0,1 1,-1 0,0 0,-1 0,1 0,-1 0,1 0,-1 1,0 0,0 0,-1 0,1 0,0 1,-1-1,0 1,0 0,0 1,1-1,-9 0,1 1,-1 1,0 0,1 1,-1 1,1 0,-1 0,1 2,0-1,0 1,0 1,1 0,-1 1,1 0,-14 11,-11 10,1 1,-52 55,51-43,-36 52,-13 14,-204 242,-1-13,137-168,-90 89,133-145,65-64,-14 12,12-21,20-19,2 1,1 2,1 0,-41 50,32-27,-40 65,57-86,-1-1,-20 22,21-26,0-1,2 2,-21 39,23-36,0 0,1 0,1 0,1 1,-8 39,7-18,5-29,1 1,1 0,0 1,1 31,2-43,0 0,0-1,1 1,-1 0,1 0,1-1,-1 1,1-1,0 0,0 0,0 0,1 0,0-1,0 1,0-1,0 0,1 0,6 4,118 104,-53-42,-56-53,-6-6,0 1,23 27,-33-34,-1 0,1 1,-1 0,0-1,0 1,-1 0,0 0,0 1,0-1,-1 0,0 1,1 6,-1 5,-1 1,0-1,-2 0,0 1,0-1,-2 0,-1 0,-11 31,9-29,1 0,1 1,1-1,1 1,0 0,2 25,1 7,11 68,-7-93,2 0,1 0,1-1,1 0,1 0,17 29,-1-9,3-2,45 57,-54-76,-2 0,-1 2,-1 0,-1 0,19 57,-4 54,-16-62,4 46,-14-83,2 0,17 61,-11-60,-2 1,-2 1,4 74,-10 131,-3-129,-1-89,-1-1,-1 0,-14 51,-2 5,17-70,1 0,0 1,1-1,1 0,2 20,-2-30,1 1,0-1,0 0,1 0,0-1,-1 1,2 0,-1-1,0 1,1-1,0 1,0-1,0 0,1 0,-1-1,1 1,0-1,0 0,5 4,30 16,154 99,-173-107,-5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7T08:42:01.15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1,'2'2,"0"-1,0 1,0 0,1-1,-1 0,0 1,1-1,-1 0,1 0,-1 0,1-1,0 1,-1-1,1 1,3-1,0 1,58 12,0-4,88 3,135-13,-120-2,-36 3,-97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C6C6DC-D6B5-5BFF-F7D8-BEC492B01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B6B3ACE-1075-2BFE-CA7F-724A23E5E3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FA01F4C-BBCB-B8A1-5E36-967BDF56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1C65-4D1F-419B-A09E-D35E496B996F}" type="datetimeFigureOut">
              <a:rPr lang="de-CH" smtClean="0"/>
              <a:t>17.10.2023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DF9B59-EC53-0644-1C47-B9F6C5C69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6E961BF-0A35-2908-43DF-E4F4503AF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CBCF-C27D-4B30-BD33-76E4AA3C5F9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66669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6D889-DEED-9EFE-790C-3A96913AA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491BF0C-B7C9-C32D-8FD4-8F6B4FC0A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C36A53-28BB-FB33-0E1B-F01D98D99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1C65-4D1F-419B-A09E-D35E496B996F}" type="datetimeFigureOut">
              <a:rPr lang="de-CH" smtClean="0"/>
              <a:t>17.10.2023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CBFD9B-2C00-2E29-50E2-06961EB3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F35FC0-41DD-6198-B6DE-5BE291EBC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CBCF-C27D-4B30-BD33-76E4AA3C5F9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14119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17411AB-5F0C-44D2-D2D7-49BA2BC693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65512E4-9FE4-1218-E908-FB1AB60FE6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D85126-28F0-C550-A8BD-306B000D4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1C65-4D1F-419B-A09E-D35E496B996F}" type="datetimeFigureOut">
              <a:rPr lang="de-CH" smtClean="0"/>
              <a:t>17.10.2023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7C2FC1-CE7C-350A-7313-6AC956941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F0E2FB-D4A8-E228-880B-5EC214C75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CBCF-C27D-4B30-BD33-76E4AA3C5F9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79429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84EDA1-6124-EF0F-D207-F53A5CC3B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72D3CC-8F07-2340-28CB-26A7EDCA8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03712A2-93A7-3F7F-684F-8BDFD5936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1C65-4D1F-419B-A09E-D35E496B996F}" type="datetimeFigureOut">
              <a:rPr lang="de-CH" smtClean="0"/>
              <a:t>17.10.2023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C648CC-0EB6-4875-7602-184667D03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E04AA4-AC47-356C-4434-6A3EE2B0E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CBCF-C27D-4B30-BD33-76E4AA3C5F9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9890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571BAF-1FCB-B33E-31D5-4BC843D53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6BC8692-BB09-3F5E-6355-614C5F351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A4C623-8993-CB56-E81A-2133D4584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1C65-4D1F-419B-A09E-D35E496B996F}" type="datetimeFigureOut">
              <a:rPr lang="de-CH" smtClean="0"/>
              <a:t>17.10.2023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0BBA7B-290D-1EB8-176F-DA08BEF44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961445-C9BD-7551-1F48-59ED7310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CBCF-C27D-4B30-BD33-76E4AA3C5F9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36943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6F222C-4C0E-C247-FAF1-479EAC8C8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7BFC55-6C49-24FB-30AD-842BA91DD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85E983B-4645-320E-E4C8-E406FBE42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0A44FA-3359-15A7-E603-7585C4ACD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1C65-4D1F-419B-A09E-D35E496B996F}" type="datetimeFigureOut">
              <a:rPr lang="de-CH" smtClean="0"/>
              <a:t>17.10.2023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0D09CE1-6611-9FCC-FBF0-9D9DE61C5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2C95FDE-6A92-81CB-565E-3369BA09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CBCF-C27D-4B30-BD33-76E4AA3C5F9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59591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ED7E41-07D2-06B0-0973-5DBB2CA07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E1F7E40-A82A-BD71-4985-8E62A8BAA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491B7B-5C7F-D614-A6D3-BC9518C70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94D425C-370D-743D-ECFC-2DF49ECC97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446D4DF-6DA6-FFD9-77D4-539EE5EE45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F431B66-A37E-F517-6A59-0553CE15E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1C65-4D1F-419B-A09E-D35E496B996F}" type="datetimeFigureOut">
              <a:rPr lang="de-CH" smtClean="0"/>
              <a:t>17.10.2023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7AE93EF-E396-719D-6DF2-AF2ED33AE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B1EE405-94A5-A404-02A6-688CE4C42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CBCF-C27D-4B30-BD33-76E4AA3C5F9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86444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A6422B-2018-FD06-0902-F0D63AF9A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118BF91-BF5D-FF4A-C4DB-B2B65E273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1C65-4D1F-419B-A09E-D35E496B996F}" type="datetimeFigureOut">
              <a:rPr lang="de-CH" smtClean="0"/>
              <a:t>17.10.2023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DFF19CB-5564-42C4-4836-62A2C0923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D58B43-638A-A6BD-03E0-D82424FAD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CBCF-C27D-4B30-BD33-76E4AA3C5F9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63156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9595F99-6017-C554-24D0-0A2F4C0D6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1C65-4D1F-419B-A09E-D35E496B996F}" type="datetimeFigureOut">
              <a:rPr lang="de-CH" smtClean="0"/>
              <a:t>17.10.2023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07E5019-AE5E-64D4-182A-434421123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699375C-6AEE-18E8-A755-ED72D1D74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CBCF-C27D-4B30-BD33-76E4AA3C5F9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8284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FC2261-8B41-B557-B546-4FA3A9758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B7DFED-9D57-52A3-6B1D-2E231A283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0BF1722-DF1D-504B-28DA-B63627B77F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D9610E2-EB3F-CF85-1FE4-D060EF850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1C65-4D1F-419B-A09E-D35E496B996F}" type="datetimeFigureOut">
              <a:rPr lang="de-CH" smtClean="0"/>
              <a:t>17.10.2023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1CD57CC-355A-C9EE-88B5-EB5CEDBFD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E778E2-BFED-CE9D-BC70-58E03C36C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CBCF-C27D-4B30-BD33-76E4AA3C5F9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197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9467F4-7C14-822E-2C8C-4F39F8AF3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C35A907-F633-78D0-258F-E0E2A88BDC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1B9B098-3C82-A157-321F-3AAD60A0A4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61599F5-0499-E9EA-A7C5-DD7160987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1C65-4D1F-419B-A09E-D35E496B996F}" type="datetimeFigureOut">
              <a:rPr lang="de-CH" smtClean="0"/>
              <a:t>17.10.2023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AF1ABDA-71C5-B169-174F-880FB327B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C59F0DE-03D1-5804-856F-1D72388A7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CBCF-C27D-4B30-BD33-76E4AA3C5F9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19397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4241D92-CE54-1504-4AE1-481C7E193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DD3FB0-E60B-FF38-E8D0-F5AA8AE80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D540FC-71D0-632E-F610-CDA3930A83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B1C65-4D1F-419B-A09E-D35E496B996F}" type="datetimeFigureOut">
              <a:rPr lang="de-CH" smtClean="0"/>
              <a:t>17.10.2023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A4FBFA-FEBC-BD66-4566-7B1A00B3C5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BC216B-3959-2615-9EC8-B66029F80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ECBCF-C27D-4B30-BD33-76E4AA3C5F9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5302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6.png"/><Relationship Id="rId17" Type="http://schemas.openxmlformats.org/officeDocument/2006/relationships/customXml" Target="../ink/ink8.xml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de.wikipedia.org/wiki/Termen" TargetMode="External"/><Relationship Id="rId7" Type="http://schemas.openxmlformats.org/officeDocument/2006/relationships/customXml" Target="../ink/ink9.xml"/><Relationship Id="rId12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e.wikipedia.org/wiki/Ried-Brig" TargetMode="External"/><Relationship Id="rId11" Type="http://schemas.openxmlformats.org/officeDocument/2006/relationships/customXml" Target="../ink/ink11.xml"/><Relationship Id="rId5" Type="http://schemas.openxmlformats.org/officeDocument/2006/relationships/hyperlink" Target="https://de.wikipedia.org/wiki/Seilbahn" TargetMode="External"/><Relationship Id="rId10" Type="http://schemas.openxmlformats.org/officeDocument/2006/relationships/image" Target="../media/image13.png"/><Relationship Id="rId4" Type="http://schemas.openxmlformats.org/officeDocument/2006/relationships/hyperlink" Target="https://de.wikipedia.org/wiki/Bezirk_Brig" TargetMode="External"/><Relationship Id="rId9" Type="http://schemas.openxmlformats.org/officeDocument/2006/relationships/customXml" Target="../ink/ink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C54AE2B-CB38-5927-326F-9CE3543C3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70" y="0"/>
            <a:ext cx="11008894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24020F74-AF41-E569-F976-F16D5F1E1690}"/>
                  </a:ext>
                </a:extLst>
              </p14:cNvPr>
              <p14:cNvContentPartPr/>
              <p14:nvPr/>
            </p14:nvContentPartPr>
            <p14:xfrm>
              <a:off x="2059524" y="5603553"/>
              <a:ext cx="313560" cy="2343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24020F74-AF41-E569-F976-F16D5F1E16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05524" y="5495553"/>
                <a:ext cx="421200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82E64430-2197-C4F4-A2DA-70183224B3FF}"/>
                  </a:ext>
                </a:extLst>
              </p14:cNvPr>
              <p14:cNvContentPartPr/>
              <p14:nvPr/>
            </p14:nvContentPartPr>
            <p14:xfrm>
              <a:off x="2438244" y="6114033"/>
              <a:ext cx="498240" cy="1008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82E64430-2197-C4F4-A2DA-70183224B3F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84244" y="6006393"/>
                <a:ext cx="6058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B191DEF2-F2AA-8ABC-DCA8-D3B3D62D434A}"/>
                  </a:ext>
                </a:extLst>
              </p14:cNvPr>
              <p14:cNvContentPartPr/>
              <p14:nvPr/>
            </p14:nvContentPartPr>
            <p14:xfrm>
              <a:off x="2031804" y="4895073"/>
              <a:ext cx="817200" cy="669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B191DEF2-F2AA-8ABC-DCA8-D3B3D62D434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78164" y="4787433"/>
                <a:ext cx="92484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6D1347EE-977C-E2E3-7E6F-7B178808F35B}"/>
                  </a:ext>
                </a:extLst>
              </p14:cNvPr>
              <p14:cNvContentPartPr/>
              <p14:nvPr/>
            </p14:nvContentPartPr>
            <p14:xfrm>
              <a:off x="2254284" y="5042673"/>
              <a:ext cx="46440" cy="52704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6D1347EE-977C-E2E3-7E6F-7B178808F35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00644" y="4935033"/>
                <a:ext cx="154080" cy="74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3C1D315C-1DA8-6E8A-CE08-6983D87BDEED}"/>
                  </a:ext>
                </a:extLst>
              </p14:cNvPr>
              <p14:cNvContentPartPr/>
              <p14:nvPr/>
            </p14:nvContentPartPr>
            <p14:xfrm>
              <a:off x="2410524" y="5689233"/>
              <a:ext cx="316800" cy="29340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3C1D315C-1DA8-6E8A-CE08-6983D87BDEE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56884" y="5581593"/>
                <a:ext cx="424440" cy="5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E4D9565D-0D46-2721-386E-6A6169E3B368}"/>
                  </a:ext>
                </a:extLst>
              </p14:cNvPr>
              <p14:cNvContentPartPr/>
              <p14:nvPr/>
            </p14:nvContentPartPr>
            <p14:xfrm>
              <a:off x="2872404" y="2805993"/>
              <a:ext cx="5390280" cy="323496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E4D9565D-0D46-2721-386E-6A6169E3B36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18764" y="2697993"/>
                <a:ext cx="5497920" cy="345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51C77E49-A240-13F5-1DCD-F446F4E1420C}"/>
                  </a:ext>
                </a:extLst>
              </p14:cNvPr>
              <p14:cNvContentPartPr/>
              <p14:nvPr/>
            </p14:nvContentPartPr>
            <p14:xfrm>
              <a:off x="8303364" y="2438433"/>
              <a:ext cx="448560" cy="2808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51C77E49-A240-13F5-1DCD-F446F4E1420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249364" y="2330433"/>
                <a:ext cx="55620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B86981F6-864B-B5EB-4994-D646A97A8D5C}"/>
                  </a:ext>
                </a:extLst>
              </p14:cNvPr>
              <p14:cNvContentPartPr/>
              <p14:nvPr/>
            </p14:nvContentPartPr>
            <p14:xfrm>
              <a:off x="8147484" y="183753"/>
              <a:ext cx="886680" cy="217188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B86981F6-864B-B5EB-4994-D646A97A8D5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093484" y="76113"/>
                <a:ext cx="994320" cy="238752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feld 16">
            <a:extLst>
              <a:ext uri="{FF2B5EF4-FFF2-40B4-BE49-F238E27FC236}">
                <a16:creationId xmlns:a16="http://schemas.microsoft.com/office/drawing/2014/main" id="{CD01A7E2-D3BD-BA2C-5D2D-1222F414FB04}"/>
              </a:ext>
            </a:extLst>
          </p:cNvPr>
          <p:cNvSpPr txBox="1"/>
          <p:nvPr/>
        </p:nvSpPr>
        <p:spPr>
          <a:xfrm>
            <a:off x="705720" y="428725"/>
            <a:ext cx="5125737" cy="286232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de-DE" dirty="0"/>
              <a:t>Wanderung ab Bahnhof Brig via </a:t>
            </a:r>
            <a:r>
              <a:rPr lang="de-DE" dirty="0" err="1"/>
              <a:t>Stockalperpalast</a:t>
            </a:r>
            <a:r>
              <a:rPr lang="de-DE" dirty="0"/>
              <a:t> nach Termen. (oder Mit Postauto kürzen) - dann die Rundwanderung </a:t>
            </a:r>
            <a:r>
              <a:rPr lang="de-DE" dirty="0" err="1"/>
              <a:t>Erlebinspfad</a:t>
            </a:r>
            <a:r>
              <a:rPr lang="de-DE" dirty="0"/>
              <a:t> Berglandschaft mit 33 Infotafel auch zum </a:t>
            </a:r>
            <a:r>
              <a:rPr lang="de-DE" dirty="0" err="1"/>
              <a:t>Scharznasenschaf</a:t>
            </a:r>
            <a:r>
              <a:rPr lang="de-DE" dirty="0"/>
              <a:t>. Rundwanderung ab Termen ca. 1 Std. ab Bahnhof Brig 3 Stunden. Mit Busretour oder Besuch von </a:t>
            </a:r>
            <a:r>
              <a:rPr lang="de-DE" dirty="0" err="1"/>
              <a:t>Rosswald</a:t>
            </a:r>
            <a:r>
              <a:rPr lang="de-DE" dirty="0"/>
              <a:t> mit Wanderung oder Schneeschuhtour. </a:t>
            </a:r>
            <a:r>
              <a:rPr lang="de-DE" dirty="0" err="1"/>
              <a:t>Rosswald</a:t>
            </a:r>
            <a:r>
              <a:rPr lang="de-DE" dirty="0"/>
              <a:t> ist ab Brig mit der Gondelbahn im Winter erreichbar und ein schönes, sonniges Skigebiet mit Aussicht ins Tal.</a:t>
            </a:r>
            <a:endParaRPr lang="de-CH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0275E3C-6BA9-93EC-FB97-9C053995B35F}"/>
              </a:ext>
            </a:extLst>
          </p:cNvPr>
          <p:cNvSpPr txBox="1"/>
          <p:nvPr/>
        </p:nvSpPr>
        <p:spPr>
          <a:xfrm>
            <a:off x="626436" y="59393"/>
            <a:ext cx="5469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/>
              <a:t>Wanderung ab Brig oder Rundwanderung ab Termen</a:t>
            </a:r>
          </a:p>
        </p:txBody>
      </p:sp>
    </p:spTree>
    <p:extLst>
      <p:ext uri="{BB962C8B-B14F-4D97-AF65-F5344CB8AC3E}">
        <p14:creationId xmlns:p14="http://schemas.microsoft.com/office/powerpoint/2010/main" val="3459045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067AB99-6202-8EF3-15EA-FEF6BBC20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27" y="0"/>
            <a:ext cx="11314545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F46C80F8-07DD-9C78-FAE6-1A6CFEB8E198}"/>
              </a:ext>
            </a:extLst>
          </p:cNvPr>
          <p:cNvSpPr txBox="1"/>
          <p:nvPr/>
        </p:nvSpPr>
        <p:spPr>
          <a:xfrm>
            <a:off x="776377" y="172528"/>
            <a:ext cx="389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/>
              <a:t>Karte Brig PDF</a:t>
            </a:r>
          </a:p>
          <a:p>
            <a:r>
              <a:rPr lang="de-CH" dirty="0"/>
              <a:t>Brig liegt zentral im Oberwallis und ist durch die </a:t>
            </a:r>
            <a:r>
              <a:rPr lang="de-CH" dirty="0" err="1"/>
              <a:t>Löstchbergtunnels</a:t>
            </a:r>
            <a:r>
              <a:rPr lang="de-CH" dirty="0"/>
              <a:t> und den Simplontunnel sehr gut erreichbar!</a:t>
            </a:r>
          </a:p>
        </p:txBody>
      </p:sp>
    </p:spTree>
    <p:extLst>
      <p:ext uri="{BB962C8B-B14F-4D97-AF65-F5344CB8AC3E}">
        <p14:creationId xmlns:p14="http://schemas.microsoft.com/office/powerpoint/2010/main" val="3413532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F7E962C-5E17-5210-BB99-D1D7523F0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88" y="0"/>
            <a:ext cx="11622423" cy="685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4724B96-FFC3-99F8-0CC4-4E3E9D020C09}"/>
              </a:ext>
            </a:extLst>
          </p:cNvPr>
          <p:cNvSpPr txBox="1"/>
          <p:nvPr/>
        </p:nvSpPr>
        <p:spPr>
          <a:xfrm>
            <a:off x="347213" y="4621223"/>
            <a:ext cx="609456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 err="1"/>
              <a:t>Rosswald</a:t>
            </a:r>
            <a:r>
              <a:rPr lang="de-DE" dirty="0"/>
              <a:t> gehört zu </a:t>
            </a:r>
            <a:r>
              <a:rPr lang="de-DE" dirty="0">
                <a:hlinkClick r:id="rId3" tooltip="Termen"/>
              </a:rPr>
              <a:t>Termen</a:t>
            </a:r>
            <a:r>
              <a:rPr lang="de-DE" dirty="0"/>
              <a:t> im </a:t>
            </a:r>
            <a:r>
              <a:rPr lang="de-DE" dirty="0">
                <a:hlinkClick r:id="rId4" tooltip="Bezirk Brig"/>
              </a:rPr>
              <a:t>Bezirks Brig</a:t>
            </a:r>
            <a:r>
              <a:rPr lang="de-DE" dirty="0"/>
              <a:t> Rund 1'800 m hoch </a:t>
            </a:r>
            <a:r>
              <a:rPr lang="de-DE" dirty="0" err="1"/>
              <a:t>Iideal</a:t>
            </a:r>
            <a:r>
              <a:rPr lang="de-DE" dirty="0"/>
              <a:t> zum Wandern und für  Wintertourismus. </a:t>
            </a:r>
            <a:r>
              <a:rPr lang="de-DE" dirty="0" err="1"/>
              <a:t>Rosswald</a:t>
            </a:r>
            <a:r>
              <a:rPr lang="de-DE" dirty="0"/>
              <a:t> ist im Sommer per </a:t>
            </a:r>
            <a:r>
              <a:rPr lang="de-DE" dirty="0">
                <a:hlinkClick r:id="rId5" tooltip="Seilbahn"/>
              </a:rPr>
              <a:t>Seilbahn</a:t>
            </a:r>
            <a:r>
              <a:rPr lang="de-DE" dirty="0"/>
              <a:t> (LRR) oder </a:t>
            </a:r>
            <a:r>
              <a:rPr lang="de-DE" dirty="0" err="1"/>
              <a:t>Strasse</a:t>
            </a:r>
            <a:r>
              <a:rPr lang="de-DE" dirty="0"/>
              <a:t> erreichbar, im Winter hingegen nur mit der Seilbahn, welche die Talstation in </a:t>
            </a:r>
            <a:r>
              <a:rPr lang="de-DE" dirty="0">
                <a:hlinkClick r:id="rId6" tooltip="Ried-Brig"/>
              </a:rPr>
              <a:t>Ried-Brig</a:t>
            </a:r>
            <a:r>
              <a:rPr lang="de-DE" dirty="0"/>
              <a:t> auf rund 1'030 Metern hat. </a:t>
            </a:r>
          </a:p>
          <a:p>
            <a:r>
              <a:rPr lang="de-DE" dirty="0"/>
              <a:t>Wegen dem </a:t>
            </a:r>
            <a:r>
              <a:rPr lang="de-DE" dirty="0" err="1"/>
              <a:t>Simpontunnel</a:t>
            </a:r>
            <a:r>
              <a:rPr lang="de-DE" dirty="0"/>
              <a:t> sieht man die Gondelbahn schlecht auf der Karte</a:t>
            </a:r>
            <a:r>
              <a:rPr lang="de-DE"/>
              <a:t>! </a:t>
            </a:r>
            <a:endParaRPr lang="de-CH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905E3042-40C4-EFC5-BECD-451E3DEECAB1}"/>
                  </a:ext>
                </a:extLst>
              </p14:cNvPr>
              <p14:cNvContentPartPr/>
              <p14:nvPr/>
            </p14:nvContentPartPr>
            <p14:xfrm>
              <a:off x="2984305" y="1802737"/>
              <a:ext cx="341280" cy="1908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905E3042-40C4-EFC5-BECD-451E3DEECAB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94665" y="1623097"/>
                <a:ext cx="52092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668873CA-35C5-B90B-4DBF-3B760ADEB9A4}"/>
                  </a:ext>
                </a:extLst>
              </p14:cNvPr>
              <p14:cNvContentPartPr/>
              <p14:nvPr/>
            </p14:nvContentPartPr>
            <p14:xfrm>
              <a:off x="5831545" y="4174057"/>
              <a:ext cx="552960" cy="3744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668873CA-35C5-B90B-4DBF-3B760ADEB9A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41545" y="3994417"/>
                <a:ext cx="732600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B8F19C2B-E859-0795-BDE4-0C555EBEBF20}"/>
                  </a:ext>
                </a:extLst>
              </p14:cNvPr>
              <p14:cNvContentPartPr/>
              <p14:nvPr/>
            </p14:nvContentPartPr>
            <p14:xfrm>
              <a:off x="5745145" y="4208977"/>
              <a:ext cx="533880" cy="2664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B8F19C2B-E859-0795-BDE4-0C555EBEBF2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55145" y="4029337"/>
                <a:ext cx="713520" cy="38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4408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</Words>
  <Application>Microsoft Office PowerPoint</Application>
  <PresentationFormat>Breitbild</PresentationFormat>
  <Paragraphs>6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Jürg Krämer</dc:creator>
  <cp:lastModifiedBy>Jürg Krämer</cp:lastModifiedBy>
  <cp:revision>2</cp:revision>
  <dcterms:created xsi:type="dcterms:W3CDTF">2023-10-17T07:22:52Z</dcterms:created>
  <dcterms:modified xsi:type="dcterms:W3CDTF">2023-10-17T08:43:17Z</dcterms:modified>
</cp:coreProperties>
</file>